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0691813" cy="15119350"/>
  <p:notesSz cx="10007600" cy="1436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35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50" d="100"/>
          <a:sy n="50" d="100"/>
        </p:scale>
        <p:origin x="30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649F-8797-4629-BC19-3F576CE4FB6B}" type="datetimeFigureOut">
              <a:rPr lang="de-DE" smtClean="0"/>
              <a:t>09.08.2017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DE75-3458-447F-A0A8-DEA6CDB1E2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409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649F-8797-4629-BC19-3F576CE4FB6B}" type="datetimeFigureOut">
              <a:rPr lang="de-DE" smtClean="0"/>
              <a:t>09.08.2017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DE75-3458-447F-A0A8-DEA6CDB1E2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65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649F-8797-4629-BC19-3F576CE4FB6B}" type="datetimeFigureOut">
              <a:rPr lang="de-DE" smtClean="0"/>
              <a:t>09.08.2017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DE75-3458-447F-A0A8-DEA6CDB1E2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8511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649F-8797-4629-BC19-3F576CE4FB6B}" type="datetimeFigureOut">
              <a:rPr lang="de-DE" smtClean="0"/>
              <a:t>09.08.2017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DE75-3458-447F-A0A8-DEA6CDB1E2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4450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649F-8797-4629-BC19-3F576CE4FB6B}" type="datetimeFigureOut">
              <a:rPr lang="de-DE" smtClean="0"/>
              <a:t>09.08.2017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DE75-3458-447F-A0A8-DEA6CDB1E2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2898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649F-8797-4629-BC19-3F576CE4FB6B}" type="datetimeFigureOut">
              <a:rPr lang="de-DE" smtClean="0"/>
              <a:t>09.08.2017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DE75-3458-447F-A0A8-DEA6CDB1E2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0642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649F-8797-4629-BC19-3F576CE4FB6B}" type="datetimeFigureOut">
              <a:rPr lang="de-DE" smtClean="0"/>
              <a:t>09.08.2017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DE75-3458-447F-A0A8-DEA6CDB1E2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62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649F-8797-4629-BC19-3F576CE4FB6B}" type="datetimeFigureOut">
              <a:rPr lang="de-DE" smtClean="0"/>
              <a:t>09.08.2017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DE75-3458-447F-A0A8-DEA6CDB1E2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7518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649F-8797-4629-BC19-3F576CE4FB6B}" type="datetimeFigureOut">
              <a:rPr lang="de-DE" smtClean="0"/>
              <a:t>09.08.2017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DE75-3458-447F-A0A8-DEA6CDB1E2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4354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649F-8797-4629-BC19-3F576CE4FB6B}" type="datetimeFigureOut">
              <a:rPr lang="de-DE" smtClean="0"/>
              <a:t>09.08.2017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DE75-3458-447F-A0A8-DEA6CDB1E2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4455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B649F-8797-4629-BC19-3F576CE4FB6B}" type="datetimeFigureOut">
              <a:rPr lang="de-DE" smtClean="0"/>
              <a:t>09.08.2017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DE75-3458-447F-A0A8-DEA6CDB1E2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7080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B649F-8797-4629-BC19-3F576CE4FB6B}" type="datetimeFigureOut">
              <a:rPr lang="de-DE" smtClean="0"/>
              <a:t>09.08.2017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DDE75-3458-447F-A0A8-DEA6CDB1E2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752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438F6B4E-6DEE-48D3-B00F-97EBD55DF5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09"/>
          <a:stretch/>
        </p:blipFill>
        <p:spPr>
          <a:xfrm>
            <a:off x="-1" y="-1"/>
            <a:ext cx="10749338" cy="7575551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5164956C-5406-411D-86F3-2899180EF6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748" y="425397"/>
            <a:ext cx="2542228" cy="2251798"/>
          </a:xfrm>
          <a:prstGeom prst="rect">
            <a:avLst/>
          </a:prstGeom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88A65100-2F9C-42FC-81F0-2FDEF8C74295}"/>
              </a:ext>
            </a:extLst>
          </p:cNvPr>
          <p:cNvSpPr txBox="1"/>
          <p:nvPr/>
        </p:nvSpPr>
        <p:spPr>
          <a:xfrm>
            <a:off x="573329" y="757791"/>
            <a:ext cx="926033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7200" dirty="0" err="1">
                <a:solidFill>
                  <a:srgbClr val="EE2422"/>
                </a:solidFill>
                <a:latin typeface="Gill Sans Ultra Bold" panose="020B0A02020104020203" pitchFamily="34" charset="0"/>
              </a:rPr>
              <a:t>Schleiferl</a:t>
            </a:r>
            <a:r>
              <a:rPr lang="de-DE" sz="7200" dirty="0">
                <a:solidFill>
                  <a:srgbClr val="EE2422"/>
                </a:solidFill>
                <a:latin typeface="Gill Sans Ultra Bold" panose="020B0A02020104020203" pitchFamily="34" charset="0"/>
              </a:rPr>
              <a:t>-Turnier</a:t>
            </a:r>
            <a:r>
              <a:rPr lang="de-DE" sz="8800" dirty="0">
                <a:solidFill>
                  <a:srgbClr val="EE2422"/>
                </a:solidFill>
                <a:latin typeface="Gill Sans Ultra Bold" panose="020B0A02020104020203" pitchFamily="34" charset="0"/>
              </a:rPr>
              <a:t> &amp;</a:t>
            </a:r>
            <a:endParaRPr lang="de-DE" sz="7200" dirty="0">
              <a:solidFill>
                <a:srgbClr val="EE242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Ultra Bold" panose="020B0A02020104020203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7200" dirty="0">
                <a:solidFill>
                  <a:srgbClr val="EE24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Ultra Bold" panose="020B0A02020104020203" pitchFamily="34" charset="0"/>
              </a:rPr>
              <a:t>Goldbachfest</a:t>
            </a:r>
            <a:r>
              <a:rPr lang="de-DE" sz="7200" dirty="0">
                <a:solidFill>
                  <a:srgbClr val="EE2422"/>
                </a:solidFill>
                <a:latin typeface="Gill Sans Ultra Bold" panose="020B0A02020104020203" pitchFamily="34" charset="0"/>
              </a:rPr>
              <a:t>  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601BAA78-0465-40C8-BC7A-A6B8A6683D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09"/>
          <a:stretch/>
        </p:blipFill>
        <p:spPr>
          <a:xfrm>
            <a:off x="0" y="7543800"/>
            <a:ext cx="10749337" cy="757555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A543BDA-8E18-4AFD-A7ED-14BA02D799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84" y="7730274"/>
            <a:ext cx="7776672" cy="7234352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2BC79CFE-EE2D-4BE5-A599-D85C420FC4F5}"/>
              </a:ext>
            </a:extLst>
          </p:cNvPr>
          <p:cNvSpPr txBox="1"/>
          <p:nvPr/>
        </p:nvSpPr>
        <p:spPr>
          <a:xfrm>
            <a:off x="720814" y="8438961"/>
            <a:ext cx="753589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u="sng" dirty="0">
                <a:solidFill>
                  <a:srgbClr val="1E40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Start: 13 Uhr Tennisanlage Bruckmühl</a:t>
            </a:r>
          </a:p>
          <a:p>
            <a:pPr algn="just"/>
            <a:r>
              <a:rPr lang="de-DE" sz="2000" dirty="0">
                <a:solidFill>
                  <a:srgbClr val="1E40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In einer Spielpause bekommt jeder die Möglichkeit </a:t>
            </a:r>
          </a:p>
          <a:p>
            <a:pPr algn="just"/>
            <a:r>
              <a:rPr lang="de-DE" sz="2000" dirty="0">
                <a:solidFill>
                  <a:srgbClr val="1E40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zu einer Aufschlag-Geschwindigkeitsmessung!</a:t>
            </a:r>
          </a:p>
          <a:p>
            <a:r>
              <a:rPr lang="de-DE" sz="2400" b="1" dirty="0">
                <a:solidFill>
                  <a:srgbClr val="1E40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Peter Reling macht`s möglich!</a:t>
            </a:r>
          </a:p>
          <a:p>
            <a:endParaRPr lang="de-DE" sz="1600" dirty="0">
              <a:solidFill>
                <a:srgbClr val="1E401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r>
              <a:rPr lang="de-DE" sz="2800" b="1" u="sng" dirty="0">
                <a:solidFill>
                  <a:srgbClr val="1E40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Turnierende: ca. 18.30 Uhr</a:t>
            </a:r>
          </a:p>
          <a:p>
            <a:r>
              <a:rPr lang="de-DE" sz="2000" dirty="0">
                <a:solidFill>
                  <a:srgbClr val="1E40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Anschließend gemütliches Beisammensein </a:t>
            </a:r>
          </a:p>
          <a:p>
            <a:r>
              <a:rPr lang="de-DE" sz="2000" dirty="0">
                <a:solidFill>
                  <a:srgbClr val="1E40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mit Essen &amp; Trinken </a:t>
            </a:r>
          </a:p>
          <a:p>
            <a:r>
              <a:rPr lang="de-DE" sz="2000" dirty="0">
                <a:solidFill>
                  <a:srgbClr val="1E40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(Unkostenbeitrag 5€ - Jugend ist frei!)</a:t>
            </a:r>
          </a:p>
          <a:p>
            <a:endParaRPr lang="de-DE" sz="1600" dirty="0">
              <a:solidFill>
                <a:srgbClr val="1E401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r>
              <a:rPr lang="de-DE" sz="2800" b="1" u="sng" dirty="0">
                <a:solidFill>
                  <a:srgbClr val="1E40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Anmeldemöglichkeiten:</a:t>
            </a:r>
          </a:p>
          <a:p>
            <a:r>
              <a:rPr lang="de-DE" sz="2400" dirty="0">
                <a:solidFill>
                  <a:srgbClr val="EC25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  <a:sym typeface="Wingdings 2" panose="05020102010507070707" pitchFamily="18" charset="2"/>
              </a:rPr>
              <a:t> Nur Tennis  Nur Abends  Beides</a:t>
            </a:r>
            <a:endParaRPr lang="de-DE" sz="2400" dirty="0">
              <a:solidFill>
                <a:srgbClr val="EC252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 marL="342900" indent="-342900">
              <a:buAutoNum type="arabicParenR"/>
            </a:pPr>
            <a:r>
              <a:rPr lang="de-DE" sz="2000" dirty="0">
                <a:solidFill>
                  <a:srgbClr val="1E40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Eintragen im Schaukasten auf der Anlage</a:t>
            </a:r>
          </a:p>
          <a:p>
            <a:pPr marL="342900" indent="-342900">
              <a:buAutoNum type="arabicParenR"/>
            </a:pPr>
            <a:r>
              <a:rPr lang="de-DE" sz="2000" dirty="0">
                <a:solidFill>
                  <a:srgbClr val="1E40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Telefonisch bei Waltraud Krahl (08062/4437)</a:t>
            </a:r>
          </a:p>
          <a:p>
            <a:pPr marL="342900" indent="-342900">
              <a:buAutoNum type="arabicParenR"/>
            </a:pPr>
            <a:r>
              <a:rPr lang="de-DE" sz="2000" dirty="0">
                <a:solidFill>
                  <a:srgbClr val="1E40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Email: waltraud.krahl@gmx.de</a:t>
            </a:r>
          </a:p>
          <a:p>
            <a:pPr marL="342900" indent="-342900">
              <a:buAutoNum type="arabicParenR"/>
            </a:pPr>
            <a:r>
              <a:rPr lang="de-DE" sz="2000" dirty="0">
                <a:solidFill>
                  <a:srgbClr val="1E40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cs typeface="Nirmala UI" panose="020B0502040204020203" pitchFamily="34" charset="0"/>
              </a:rPr>
              <a:t>WhatsApp: +49160 98716743</a:t>
            </a:r>
          </a:p>
          <a:p>
            <a:endParaRPr lang="de-DE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Ultra Bold" panose="020B0A02020104020203" pitchFamily="34" charset="0"/>
            </a:endParaRP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AA6F46CF-7245-46A2-A7B7-F66D42441FC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duotone>
              <a:prstClr val="black"/>
              <a:srgbClr val="22402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01" t="3350" r="42076" b="7523"/>
          <a:stretch/>
        </p:blipFill>
        <p:spPr>
          <a:xfrm>
            <a:off x="6078348" y="9831840"/>
            <a:ext cx="676414" cy="2097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E5AF2CFD-3043-4FEF-852D-C9A46E40ADD3}"/>
              </a:ext>
            </a:extLst>
          </p:cNvPr>
          <p:cNvSpPr txBox="1"/>
          <p:nvPr/>
        </p:nvSpPr>
        <p:spPr>
          <a:xfrm>
            <a:off x="-801855" y="6361837"/>
            <a:ext cx="9599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>
                <a:solidFill>
                  <a:srgbClr val="15351E"/>
                </a:solidFill>
                <a:latin typeface="Gill Sans Ultra Bold" panose="020B0A02020104020203" pitchFamily="34" charset="0"/>
              </a:rPr>
              <a:t>      !!! Anmeldeschluss 11.09.17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96891214-83B6-460F-ADAD-3C83440B06B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9744" y="12606077"/>
            <a:ext cx="2534004" cy="2286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422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438F6B4E-6DEE-48D3-B00F-97EBD55DF5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09"/>
          <a:stretch/>
        </p:blipFill>
        <p:spPr>
          <a:xfrm>
            <a:off x="-1" y="-1"/>
            <a:ext cx="10749338" cy="7575551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601BAA78-0465-40C8-BC7A-A6B8A6683D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09"/>
          <a:stretch/>
        </p:blipFill>
        <p:spPr>
          <a:xfrm>
            <a:off x="0" y="7543800"/>
            <a:ext cx="10749337" cy="757555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99CB3321-8D1D-4671-838F-BBE3F49B6AB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4245"/>
          <a:stretch/>
        </p:blipFill>
        <p:spPr>
          <a:xfrm>
            <a:off x="1" y="825911"/>
            <a:ext cx="10691812" cy="14010960"/>
          </a:xfrm>
          <a:prstGeom prst="rect">
            <a:avLst/>
          </a:prstGeom>
        </p:spPr>
      </p:pic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81A23C03-CE06-47A4-A52C-6F84416BB5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33837"/>
              </p:ext>
            </p:extLst>
          </p:nvPr>
        </p:nvGraphicFramePr>
        <p:xfrm>
          <a:off x="884901" y="1738462"/>
          <a:ext cx="8784001" cy="128329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3034">
                  <a:extLst>
                    <a:ext uri="{9D8B030D-6E8A-4147-A177-3AD203B41FA5}">
                      <a16:colId xmlns:a16="http://schemas.microsoft.com/office/drawing/2014/main" val="3112289033"/>
                    </a:ext>
                  </a:extLst>
                </a:gridCol>
                <a:gridCol w="1932181">
                  <a:extLst>
                    <a:ext uri="{9D8B030D-6E8A-4147-A177-3AD203B41FA5}">
                      <a16:colId xmlns:a16="http://schemas.microsoft.com/office/drawing/2014/main" val="3663747724"/>
                    </a:ext>
                  </a:extLst>
                </a:gridCol>
                <a:gridCol w="1804180">
                  <a:extLst>
                    <a:ext uri="{9D8B030D-6E8A-4147-A177-3AD203B41FA5}">
                      <a16:colId xmlns:a16="http://schemas.microsoft.com/office/drawing/2014/main" val="3222043660"/>
                    </a:ext>
                  </a:extLst>
                </a:gridCol>
                <a:gridCol w="1528955">
                  <a:extLst>
                    <a:ext uri="{9D8B030D-6E8A-4147-A177-3AD203B41FA5}">
                      <a16:colId xmlns:a16="http://schemas.microsoft.com/office/drawing/2014/main" val="1877105979"/>
                    </a:ext>
                  </a:extLst>
                </a:gridCol>
                <a:gridCol w="1533832">
                  <a:extLst>
                    <a:ext uri="{9D8B030D-6E8A-4147-A177-3AD203B41FA5}">
                      <a16:colId xmlns:a16="http://schemas.microsoft.com/office/drawing/2014/main" val="3169566633"/>
                    </a:ext>
                  </a:extLst>
                </a:gridCol>
                <a:gridCol w="1291819">
                  <a:extLst>
                    <a:ext uri="{9D8B030D-6E8A-4147-A177-3AD203B41FA5}">
                      <a16:colId xmlns:a16="http://schemas.microsoft.com/office/drawing/2014/main" val="100635923"/>
                    </a:ext>
                  </a:extLst>
                </a:gridCol>
              </a:tblGrid>
              <a:tr h="433282">
                <a:tc>
                  <a:txBody>
                    <a:bodyPr/>
                    <a:lstStyle/>
                    <a:p>
                      <a:pPr algn="ctr"/>
                      <a:endParaRPr lang="de-DE" sz="2000" kern="1200" dirty="0">
                        <a:solidFill>
                          <a:srgbClr val="1E401B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rmala UI" panose="020B0502040204020203" pitchFamily="34" charset="0"/>
                        <a:ea typeface="+mn-ea"/>
                        <a:cs typeface="Nirmala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kern="1200" dirty="0">
                          <a:solidFill>
                            <a:srgbClr val="1E401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rmala UI" panose="020B0502040204020203" pitchFamily="34" charset="0"/>
                          <a:ea typeface="+mn-ea"/>
                          <a:cs typeface="Nirmala UI" panose="020B0502040204020203" pitchFamily="34" charset="0"/>
                        </a:rPr>
                        <a:t>Vorname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kern="1200" dirty="0">
                          <a:solidFill>
                            <a:srgbClr val="1E401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rmala UI" panose="020B0502040204020203" pitchFamily="34" charset="0"/>
                          <a:ea typeface="+mn-ea"/>
                          <a:cs typeface="Nirmala UI" panose="020B0502040204020203" pitchFamily="34" charset="0"/>
                        </a:rPr>
                        <a:t>Nachname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kern="1200" dirty="0">
                          <a:solidFill>
                            <a:srgbClr val="1E401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rmala UI" panose="020B0502040204020203" pitchFamily="34" charset="0"/>
                          <a:ea typeface="+mn-ea"/>
                          <a:cs typeface="Nirmala UI" panose="020B0502040204020203" pitchFamily="34" charset="0"/>
                        </a:rPr>
                        <a:t>Nur </a:t>
                      </a:r>
                    </a:p>
                    <a:p>
                      <a:pPr algn="ctr"/>
                      <a:r>
                        <a:rPr lang="de-DE" sz="2000" kern="1200" dirty="0">
                          <a:solidFill>
                            <a:srgbClr val="1E401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rmala UI" panose="020B0502040204020203" pitchFamily="34" charset="0"/>
                          <a:ea typeface="+mn-ea"/>
                          <a:cs typeface="Nirmala UI" panose="020B0502040204020203" pitchFamily="34" charset="0"/>
                        </a:rPr>
                        <a:t>Tennis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kern="1200" dirty="0">
                          <a:solidFill>
                            <a:srgbClr val="1E401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rmala UI" panose="020B0502040204020203" pitchFamily="34" charset="0"/>
                          <a:ea typeface="+mn-ea"/>
                          <a:cs typeface="Nirmala UI" panose="020B0502040204020203" pitchFamily="34" charset="0"/>
                        </a:rPr>
                        <a:t>Nur </a:t>
                      </a:r>
                    </a:p>
                    <a:p>
                      <a:pPr algn="ctr"/>
                      <a:r>
                        <a:rPr lang="de-DE" sz="2000" kern="1200" dirty="0">
                          <a:solidFill>
                            <a:srgbClr val="1E401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rmala UI" panose="020B0502040204020203" pitchFamily="34" charset="0"/>
                          <a:ea typeface="+mn-ea"/>
                          <a:cs typeface="Nirmala UI" panose="020B0502040204020203" pitchFamily="34" charset="0"/>
                        </a:rPr>
                        <a:t>Abends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kern="1200" dirty="0">
                          <a:solidFill>
                            <a:srgbClr val="1E401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rmala UI" panose="020B0502040204020203" pitchFamily="34" charset="0"/>
                          <a:ea typeface="+mn-ea"/>
                          <a:cs typeface="Nirmala UI" panose="020B0502040204020203" pitchFamily="34" charset="0"/>
                        </a:rPr>
                        <a:t>Beides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1996210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2275065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2442778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3123983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384658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665638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299962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975731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958523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9263288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923556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828136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589941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1708222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761275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688155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657586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98832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280760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58180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035080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12358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76332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807992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570779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8503455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3227632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271841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4672667"/>
                  </a:ext>
                </a:extLst>
              </a:tr>
            </a:tbl>
          </a:graphicData>
        </a:graphic>
      </p:graphicFrame>
      <p:sp>
        <p:nvSpPr>
          <p:cNvPr id="12" name="Textfeld 11">
            <a:extLst>
              <a:ext uri="{FF2B5EF4-FFF2-40B4-BE49-F238E27FC236}">
                <a16:creationId xmlns:a16="http://schemas.microsoft.com/office/drawing/2014/main" id="{E2C36C1D-D41B-4130-95F3-EB14B24B91DE}"/>
              </a:ext>
            </a:extLst>
          </p:cNvPr>
          <p:cNvSpPr txBox="1"/>
          <p:nvPr/>
        </p:nvSpPr>
        <p:spPr>
          <a:xfrm>
            <a:off x="744502" y="-10131"/>
            <a:ext cx="9260332" cy="1317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6000" dirty="0">
                <a:solidFill>
                  <a:srgbClr val="EE2422"/>
                </a:solidFill>
                <a:latin typeface="Gill Sans Ultra Bold" panose="020B0A02020104020203" pitchFamily="34" charset="0"/>
              </a:rPr>
              <a:t>Bitte eintragen! 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5164956C-5406-411D-86F3-2899180EF6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1516" y="249536"/>
            <a:ext cx="1654207" cy="1465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163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438F6B4E-6DEE-48D3-B00F-97EBD55DF5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09"/>
          <a:stretch/>
        </p:blipFill>
        <p:spPr>
          <a:xfrm>
            <a:off x="-1" y="-1"/>
            <a:ext cx="10749338" cy="7575551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601BAA78-0465-40C8-BC7A-A6B8A6683D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09"/>
          <a:stretch/>
        </p:blipFill>
        <p:spPr>
          <a:xfrm>
            <a:off x="0" y="7543800"/>
            <a:ext cx="10749337" cy="757555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99CB3321-8D1D-4671-838F-BBE3F49B6AB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4245"/>
          <a:stretch/>
        </p:blipFill>
        <p:spPr>
          <a:xfrm>
            <a:off x="1" y="825911"/>
            <a:ext cx="10691812" cy="14010960"/>
          </a:xfrm>
          <a:prstGeom prst="rect">
            <a:avLst/>
          </a:prstGeom>
        </p:spPr>
      </p:pic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81A23C03-CE06-47A4-A52C-6F84416BB5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515835"/>
              </p:ext>
            </p:extLst>
          </p:nvPr>
        </p:nvGraphicFramePr>
        <p:xfrm>
          <a:off x="884901" y="1738462"/>
          <a:ext cx="8784001" cy="128329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3034">
                  <a:extLst>
                    <a:ext uri="{9D8B030D-6E8A-4147-A177-3AD203B41FA5}">
                      <a16:colId xmlns:a16="http://schemas.microsoft.com/office/drawing/2014/main" val="3112289033"/>
                    </a:ext>
                  </a:extLst>
                </a:gridCol>
                <a:gridCol w="1932181">
                  <a:extLst>
                    <a:ext uri="{9D8B030D-6E8A-4147-A177-3AD203B41FA5}">
                      <a16:colId xmlns:a16="http://schemas.microsoft.com/office/drawing/2014/main" val="3663747724"/>
                    </a:ext>
                  </a:extLst>
                </a:gridCol>
                <a:gridCol w="1804180">
                  <a:extLst>
                    <a:ext uri="{9D8B030D-6E8A-4147-A177-3AD203B41FA5}">
                      <a16:colId xmlns:a16="http://schemas.microsoft.com/office/drawing/2014/main" val="3222043660"/>
                    </a:ext>
                  </a:extLst>
                </a:gridCol>
                <a:gridCol w="1528955">
                  <a:extLst>
                    <a:ext uri="{9D8B030D-6E8A-4147-A177-3AD203B41FA5}">
                      <a16:colId xmlns:a16="http://schemas.microsoft.com/office/drawing/2014/main" val="1877105979"/>
                    </a:ext>
                  </a:extLst>
                </a:gridCol>
                <a:gridCol w="1533832">
                  <a:extLst>
                    <a:ext uri="{9D8B030D-6E8A-4147-A177-3AD203B41FA5}">
                      <a16:colId xmlns:a16="http://schemas.microsoft.com/office/drawing/2014/main" val="3169566633"/>
                    </a:ext>
                  </a:extLst>
                </a:gridCol>
                <a:gridCol w="1291819">
                  <a:extLst>
                    <a:ext uri="{9D8B030D-6E8A-4147-A177-3AD203B41FA5}">
                      <a16:colId xmlns:a16="http://schemas.microsoft.com/office/drawing/2014/main" val="100635923"/>
                    </a:ext>
                  </a:extLst>
                </a:gridCol>
              </a:tblGrid>
              <a:tr h="433282">
                <a:tc>
                  <a:txBody>
                    <a:bodyPr/>
                    <a:lstStyle/>
                    <a:p>
                      <a:pPr algn="ctr"/>
                      <a:endParaRPr lang="de-DE" sz="2000" kern="1200" dirty="0">
                        <a:solidFill>
                          <a:srgbClr val="1E401B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rmala UI" panose="020B0502040204020203" pitchFamily="34" charset="0"/>
                        <a:ea typeface="+mn-ea"/>
                        <a:cs typeface="Nirmala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kern="1200" dirty="0">
                          <a:solidFill>
                            <a:srgbClr val="1E401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rmala UI" panose="020B0502040204020203" pitchFamily="34" charset="0"/>
                          <a:ea typeface="+mn-ea"/>
                          <a:cs typeface="Nirmala UI" panose="020B0502040204020203" pitchFamily="34" charset="0"/>
                        </a:rPr>
                        <a:t>Vorname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kern="1200" dirty="0">
                          <a:solidFill>
                            <a:srgbClr val="1E401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rmala UI" panose="020B0502040204020203" pitchFamily="34" charset="0"/>
                          <a:ea typeface="+mn-ea"/>
                          <a:cs typeface="Nirmala UI" panose="020B0502040204020203" pitchFamily="34" charset="0"/>
                        </a:rPr>
                        <a:t>Nachname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kern="1200" dirty="0">
                          <a:solidFill>
                            <a:srgbClr val="1E401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rmala UI" panose="020B0502040204020203" pitchFamily="34" charset="0"/>
                          <a:ea typeface="+mn-ea"/>
                          <a:cs typeface="Nirmala UI" panose="020B0502040204020203" pitchFamily="34" charset="0"/>
                        </a:rPr>
                        <a:t>Nur </a:t>
                      </a:r>
                    </a:p>
                    <a:p>
                      <a:pPr algn="ctr"/>
                      <a:r>
                        <a:rPr lang="de-DE" sz="2000" kern="1200" dirty="0">
                          <a:solidFill>
                            <a:srgbClr val="1E401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rmala UI" panose="020B0502040204020203" pitchFamily="34" charset="0"/>
                          <a:ea typeface="+mn-ea"/>
                          <a:cs typeface="Nirmala UI" panose="020B0502040204020203" pitchFamily="34" charset="0"/>
                        </a:rPr>
                        <a:t>Tennis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kern="1200" dirty="0">
                          <a:solidFill>
                            <a:srgbClr val="1E401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rmala UI" panose="020B0502040204020203" pitchFamily="34" charset="0"/>
                          <a:ea typeface="+mn-ea"/>
                          <a:cs typeface="Nirmala UI" panose="020B0502040204020203" pitchFamily="34" charset="0"/>
                        </a:rPr>
                        <a:t>Nur </a:t>
                      </a:r>
                    </a:p>
                    <a:p>
                      <a:pPr algn="ctr"/>
                      <a:r>
                        <a:rPr lang="de-DE" sz="2000" kern="1200" dirty="0">
                          <a:solidFill>
                            <a:srgbClr val="1E401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rmala UI" panose="020B0502040204020203" pitchFamily="34" charset="0"/>
                          <a:ea typeface="+mn-ea"/>
                          <a:cs typeface="Nirmala UI" panose="020B0502040204020203" pitchFamily="34" charset="0"/>
                        </a:rPr>
                        <a:t>Abends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kern="1200" dirty="0">
                          <a:solidFill>
                            <a:srgbClr val="1E401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rmala UI" panose="020B0502040204020203" pitchFamily="34" charset="0"/>
                          <a:ea typeface="+mn-ea"/>
                          <a:cs typeface="Nirmala UI" panose="020B0502040204020203" pitchFamily="34" charset="0"/>
                        </a:rPr>
                        <a:t>Beides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1996210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2275065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2442778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3123983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384658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665638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299962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975731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958523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9263288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923556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828136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589941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1708222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761275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688155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657586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98832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280760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58180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035080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12358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76332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807992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570779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8503455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3227632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271841"/>
                  </a:ext>
                </a:extLst>
              </a:tr>
              <a:tr h="433282">
                <a:tc>
                  <a:txBody>
                    <a:bodyPr/>
                    <a:lstStyle/>
                    <a:p>
                      <a:r>
                        <a:rPr lang="de-DE" dirty="0"/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4672667"/>
                  </a:ext>
                </a:extLst>
              </a:tr>
            </a:tbl>
          </a:graphicData>
        </a:graphic>
      </p:graphicFrame>
      <p:sp>
        <p:nvSpPr>
          <p:cNvPr id="12" name="Textfeld 11">
            <a:extLst>
              <a:ext uri="{FF2B5EF4-FFF2-40B4-BE49-F238E27FC236}">
                <a16:creationId xmlns:a16="http://schemas.microsoft.com/office/drawing/2014/main" id="{E2C36C1D-D41B-4130-95F3-EB14B24B91DE}"/>
              </a:ext>
            </a:extLst>
          </p:cNvPr>
          <p:cNvSpPr txBox="1"/>
          <p:nvPr/>
        </p:nvSpPr>
        <p:spPr>
          <a:xfrm>
            <a:off x="744502" y="-10131"/>
            <a:ext cx="9260332" cy="1317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6000" dirty="0">
                <a:solidFill>
                  <a:srgbClr val="EE2422"/>
                </a:solidFill>
                <a:latin typeface="Gill Sans Ultra Bold" panose="020B0A02020104020203" pitchFamily="34" charset="0"/>
              </a:rPr>
              <a:t>Bitte eintragen! 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5164956C-5406-411D-86F3-2899180EF6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1516" y="249536"/>
            <a:ext cx="1654207" cy="1465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407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166</Words>
  <Application>Microsoft Office PowerPoint</Application>
  <PresentationFormat>Benutzerdefiniert</PresentationFormat>
  <Paragraphs>91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Gill Sans Ultra Bold</vt:lpstr>
      <vt:lpstr>Nirmala UI</vt:lpstr>
      <vt:lpstr>Wingdings 2</vt:lpstr>
      <vt:lpstr>Office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Krahl, Monika</dc:creator>
  <cp:lastModifiedBy>Krahl, Monika</cp:lastModifiedBy>
  <cp:revision>7</cp:revision>
  <cp:lastPrinted>2017-08-09T09:31:05Z</cp:lastPrinted>
  <dcterms:created xsi:type="dcterms:W3CDTF">2017-08-08T10:36:54Z</dcterms:created>
  <dcterms:modified xsi:type="dcterms:W3CDTF">2017-08-09T09:47:42Z</dcterms:modified>
</cp:coreProperties>
</file>